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B113D62-2D25-4F14-B8AF-13A0875EB2DF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404C547-7313-4F20-8229-02449E903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rezi.com/njgowsff4gsm/how-is-math-used-in-the-medical-field/" TargetMode="External"/><Relationship Id="rId2" Type="http://schemas.openxmlformats.org/officeDocument/2006/relationships/hyperlink" Target="http://mathcentral.uregina.ca/beyond/articles/medicine/med1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Math in Medicine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Sara </a:t>
            </a:r>
            <a:r>
              <a:rPr lang="en-US" smtClean="0"/>
              <a:t>Cerquera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6989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Uses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Doctors and Nurses use math to prescribe medications.</a:t>
            </a:r>
          </a:p>
          <a:p>
            <a:r>
              <a:rPr lang="en-US" dirty="0" smtClean="0"/>
              <a:t>Medical professionals use math to graph the rate of how successful a medical treatment was or of epidemics.</a:t>
            </a:r>
          </a:p>
          <a:p>
            <a:r>
              <a:rPr lang="en-US" dirty="0" smtClean="0"/>
              <a:t>If you are in medicine you are required to have a certain </a:t>
            </a:r>
            <a:r>
              <a:rPr lang="en-US" smtClean="0"/>
              <a:t>understanding </a:t>
            </a:r>
            <a:r>
              <a:rPr lang="en-US" smtClean="0"/>
              <a:t>of </a:t>
            </a:r>
            <a:r>
              <a:rPr lang="en-US" smtClean="0"/>
              <a:t>math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9344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 used for?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use it to figure out how much of a medication to give someone so they don’t cause an accident. </a:t>
            </a:r>
          </a:p>
          <a:p>
            <a:r>
              <a:rPr lang="en-US" dirty="0" smtClean="0"/>
              <a:t>They can also use it to find statistics.</a:t>
            </a:r>
          </a:p>
        </p:txBody>
      </p:sp>
    </p:spTree>
    <p:extLst>
      <p:ext uri="{BB962C8B-B14F-4D97-AF65-F5344CB8AC3E}">
        <p14:creationId xmlns="" xmlns:p14="http://schemas.microsoft.com/office/powerpoint/2010/main" val="118805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Different Types of math used in Medicine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Doctors have to </a:t>
            </a:r>
            <a:r>
              <a:rPr lang="en-US" b="1" dirty="0" smtClean="0"/>
              <a:t>convert pounds, milligrams and kilograms </a:t>
            </a:r>
          </a:p>
          <a:p>
            <a:pPr lvl="2"/>
            <a:r>
              <a:rPr lang="en-US" dirty="0" smtClean="0"/>
              <a:t>To give someone a prescription you have to know their weight and then you have to convert that into milligrams so that you know how many kilograms of the medication you have to give.</a:t>
            </a:r>
          </a:p>
          <a:p>
            <a:r>
              <a:rPr lang="en-US" dirty="0" smtClean="0"/>
              <a:t>A nurse must know </a:t>
            </a:r>
            <a:r>
              <a:rPr lang="en-US" b="1" dirty="0" smtClean="0"/>
              <a:t>ratios and proportions</a:t>
            </a:r>
            <a:r>
              <a:rPr lang="en-US" dirty="0" smtClean="0"/>
              <a:t> so they know how much of a medication they have to give </a:t>
            </a:r>
          </a:p>
          <a:p>
            <a:r>
              <a:rPr lang="en-US" dirty="0"/>
              <a:t> </a:t>
            </a:r>
            <a:r>
              <a:rPr lang="en-US" dirty="0" smtClean="0"/>
              <a:t>Not only that but the ratios and proportions will tell them how much later they need to give a patient a second dosage.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5915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4393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24000"/>
            <a:ext cx="7262308" cy="4800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Measures </a:t>
            </a:r>
            <a:r>
              <a:rPr lang="en-US" dirty="0" smtClean="0"/>
              <a:t>are used in the medical field. They are used to measure the persons body mass and then determine from there if the body mass is potentially causing health problems.</a:t>
            </a:r>
          </a:p>
          <a:p>
            <a:r>
              <a:rPr lang="en-US" b="1" dirty="0" smtClean="0"/>
              <a:t>Statistics </a:t>
            </a:r>
            <a:r>
              <a:rPr lang="en-US" dirty="0" smtClean="0"/>
              <a:t>are another use in the medical field. For example, if a patient is getting surgery they will give the statistics on how those surgeries have gone in the past to determine the safety of the surgery.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b="1" dirty="0" smtClean="0"/>
              <a:t>Dimensions </a:t>
            </a:r>
            <a:r>
              <a:rPr lang="en-US" dirty="0" smtClean="0"/>
              <a:t>are a form of math that is used in a health care profession. When Doctors read X-rays, they use three-dimensional calculations as well as two-dimensional X-rays. This allows Doctors to see inside the body organs , such as the brain. </a:t>
            </a:r>
          </a:p>
        </p:txBody>
      </p:sp>
    </p:spTree>
    <p:extLst>
      <p:ext uri="{BB962C8B-B14F-4D97-AF65-F5344CB8AC3E}">
        <p14:creationId xmlns="" xmlns:p14="http://schemas.microsoft.com/office/powerpoint/2010/main" val="3465621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also have to know how to do </a:t>
            </a:r>
            <a:r>
              <a:rPr lang="en-US" b="1" dirty="0" smtClean="0"/>
              <a:t>graphing techniques. </a:t>
            </a:r>
            <a:r>
              <a:rPr lang="en-US" dirty="0" smtClean="0"/>
              <a:t>For example, children’s height and weight are put on a scale of median height and weight for children that age in the country. </a:t>
            </a:r>
            <a:endParaRPr lang="en-US" b="1" dirty="0" smtClean="0"/>
          </a:p>
          <a:p>
            <a:r>
              <a:rPr lang="en-US" dirty="0" smtClean="0"/>
              <a:t>You have to know the math for </a:t>
            </a:r>
            <a:r>
              <a:rPr lang="en-US" b="1" dirty="0" smtClean="0"/>
              <a:t>calculating billing </a:t>
            </a:r>
            <a:r>
              <a:rPr lang="en-US" dirty="0" smtClean="0"/>
              <a:t>which only really requires basic arithmetic. 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691181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 is used in basic health-care like checkups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Weight/height</a:t>
            </a:r>
          </a:p>
          <a:p>
            <a:r>
              <a:rPr lang="en-US" dirty="0" smtClean="0"/>
              <a:t>Blood pressure</a:t>
            </a:r>
          </a:p>
          <a:p>
            <a:r>
              <a:rPr lang="en-US" dirty="0" smtClean="0"/>
              <a:t>Heart rate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43122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mathcentral.uregina.ca/beyond/articles/medicine/med1.html</a:t>
            </a:r>
            <a:endParaRPr lang="en-US" dirty="0" smtClean="0"/>
          </a:p>
          <a:p>
            <a:r>
              <a:rPr lang="en-US" dirty="0"/>
              <a:t>http://</a:t>
            </a:r>
            <a:r>
              <a:rPr lang="en-US" dirty="0" err="1"/>
              <a:t>www.ehow.com</a:t>
            </a:r>
            <a:r>
              <a:rPr lang="en-US" dirty="0"/>
              <a:t>/about_5184411_types-used-health-care-field.html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https://prezi.com/njgowsff4gsm/how-is-math-used-in-the-medical-field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/>
              <a:t>http://</a:t>
            </a:r>
            <a:r>
              <a:rPr lang="en-US" dirty="0" err="1"/>
              <a:t>woman.thenest.com</a:t>
            </a:r>
            <a:r>
              <a:rPr lang="en-US" dirty="0"/>
              <a:t>/use-math-medical-assisting-21234.html</a:t>
            </a:r>
          </a:p>
        </p:txBody>
      </p:sp>
    </p:spTree>
    <p:extLst>
      <p:ext uri="{BB962C8B-B14F-4D97-AF65-F5344CB8AC3E}">
        <p14:creationId xmlns="" xmlns:p14="http://schemas.microsoft.com/office/powerpoint/2010/main" val="209783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482</TotalTime>
  <Words>382</Words>
  <Application>Microsoft Macintosh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Math in Medicine</vt:lpstr>
      <vt:lpstr>Who Uses it?</vt:lpstr>
      <vt:lpstr>What is it used for?</vt:lpstr>
      <vt:lpstr>Different Types of math used in Medicine</vt:lpstr>
      <vt:lpstr>Slide 5</vt:lpstr>
      <vt:lpstr>Slide 6</vt:lpstr>
      <vt:lpstr>Math is used in basic health-care like checkups</vt:lpstr>
      <vt:lpstr>Slide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in Medicine</dc:title>
  <dc:creator>TMP USER803</dc:creator>
  <cp:lastModifiedBy>Hat</cp:lastModifiedBy>
  <cp:revision>35</cp:revision>
  <dcterms:created xsi:type="dcterms:W3CDTF">2015-02-04T17:21:29Z</dcterms:created>
  <dcterms:modified xsi:type="dcterms:W3CDTF">2015-02-06T00:23:53Z</dcterms:modified>
</cp:coreProperties>
</file>