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ju.edu/~rhall/newton/article.pdf" TargetMode="External"/><Relationship Id="rId2" Type="http://schemas.openxmlformats.org/officeDocument/2006/relationships/hyperlink" Target="http://mathcentral.uregina.ca/beyond/articles/Music/music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Mathematics in Music</a:t>
            </a:r>
            <a:br>
              <a:rPr lang="en-US" dirty="0" smtClean="0"/>
            </a:br>
            <a:r>
              <a:rPr lang="en-US" sz="3100" spc="-150" dirty="0" smtClean="0"/>
              <a:t>(and audio engineering)</a:t>
            </a:r>
            <a:endParaRPr lang="en-US" sz="3100" spc="-15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Anthony </a:t>
            </a:r>
            <a:r>
              <a:rPr lang="en-US" dirty="0"/>
              <a:t>E</a:t>
            </a:r>
            <a:r>
              <a:rPr lang="en-US" dirty="0" smtClean="0"/>
              <a:t>dwards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1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 Music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signatures</a:t>
            </a:r>
          </a:p>
          <a:p>
            <a:pPr lvl="1"/>
            <a:r>
              <a:rPr lang="en-US" dirty="0" smtClean="0"/>
              <a:t>Time signatures show how long each note lasts.</a:t>
            </a:r>
          </a:p>
          <a:p>
            <a:pPr lvl="1"/>
            <a:r>
              <a:rPr lang="en-US" dirty="0" smtClean="0"/>
              <a:t>They can be expressed mathematically, for example</a:t>
            </a:r>
          </a:p>
          <a:p>
            <a:pPr lvl="2"/>
            <a:r>
              <a:rPr lang="en-US" dirty="0" smtClean="0"/>
              <a:t>Assuming a 4/4 timescale, a single quarter note would last 1/4</a:t>
            </a:r>
            <a:r>
              <a:rPr lang="en-US" baseline="30000" dirty="0" smtClean="0"/>
              <a:t>th</a:t>
            </a:r>
            <a:r>
              <a:rPr lang="en-US" dirty="0" smtClean="0"/>
              <a:t> of the measure since 4 x ¼ (quarter note) = 1.</a:t>
            </a:r>
          </a:p>
        </p:txBody>
      </p:sp>
    </p:spTree>
    <p:extLst>
      <p:ext uri="{BB962C8B-B14F-4D97-AF65-F5344CB8AC3E}">
        <p14:creationId xmlns:p14="http://schemas.microsoft.com/office/powerpoint/2010/main" val="228145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 in Audio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of a sound wave</a:t>
            </a:r>
          </a:p>
          <a:p>
            <a:pPr lvl="1"/>
            <a:r>
              <a:rPr lang="en-US" dirty="0" smtClean="0"/>
              <a:t>You can find the exact length of a sound wave by doing this formula</a:t>
            </a:r>
          </a:p>
          <a:p>
            <a:pPr lvl="2"/>
            <a:r>
              <a:rPr lang="en-US" dirty="0" smtClean="0"/>
              <a:t>Wave Length = Speed of Sound / Frequency</a:t>
            </a:r>
          </a:p>
          <a:p>
            <a:pPr lvl="2"/>
            <a:r>
              <a:rPr lang="en-US" dirty="0" smtClean="0"/>
              <a:t>EX: </a:t>
            </a:r>
          </a:p>
          <a:p>
            <a:pPr lvl="3"/>
            <a:r>
              <a:rPr lang="en-US" dirty="0" smtClean="0"/>
              <a:t>331.3</a:t>
            </a:r>
            <a:r>
              <a:rPr lang="en-US" sz="1400" dirty="0" smtClean="0"/>
              <a:t>m/sec (air temperature of 20c) </a:t>
            </a:r>
            <a:r>
              <a:rPr lang="en-US" dirty="0" smtClean="0"/>
              <a:t>/ 261.6Hz (Middle C) = a </a:t>
            </a:r>
            <a:r>
              <a:rPr lang="en-US" dirty="0"/>
              <a:t>wave length of </a:t>
            </a:r>
            <a:r>
              <a:rPr lang="en-US" dirty="0" smtClean="0"/>
              <a:t>4.155 feet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7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Ratio in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golden ratio is a special number found by dividing a line into two parts so that the longer part is divided by the small part is also equal to the whole length divided by the long part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27" y="3073762"/>
            <a:ext cx="5112358" cy="31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Ratio in Music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12158"/>
            <a:ext cx="9440778" cy="5460253"/>
          </a:xfrm>
        </p:spPr>
      </p:pic>
    </p:spTree>
    <p:extLst>
      <p:ext uri="{BB962C8B-B14F-4D97-AF65-F5344CB8AC3E}">
        <p14:creationId xmlns:p14="http://schemas.microsoft.com/office/powerpoint/2010/main" val="34513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cool other stuff that I don’t completely understand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735659" cy="29855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59" y="1690688"/>
            <a:ext cx="4443583" cy="29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mathcentral.uregina.ca/beyond/articles/Music/music1.html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http://people.sju.edu/~</a:t>
            </a:r>
            <a:r>
              <a:rPr lang="en-US" dirty="0" smtClean="0">
                <a:hlinkClick r:id="rId3"/>
              </a:rPr>
              <a:t>rhall/newton/article.pdf</a:t>
            </a:r>
            <a:endParaRPr lang="en-US" dirty="0" smtClean="0"/>
          </a:p>
          <a:p>
            <a:r>
              <a:rPr lang="en-US" dirty="0"/>
              <a:t>http://www.sengpielaudio.com/calculator-waves.htm</a:t>
            </a:r>
          </a:p>
        </p:txBody>
      </p:sp>
    </p:spTree>
    <p:extLst>
      <p:ext uri="{BB962C8B-B14F-4D97-AF65-F5344CB8AC3E}">
        <p14:creationId xmlns:p14="http://schemas.microsoft.com/office/powerpoint/2010/main" val="358144407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108</TotalTime>
  <Words>175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Depth</vt:lpstr>
      <vt:lpstr>Mathematics in Music (and audio engineering)</vt:lpstr>
      <vt:lpstr>Mathematics in Music Theory</vt:lpstr>
      <vt:lpstr>Mathematics in Audio Engineering</vt:lpstr>
      <vt:lpstr>Golden Ratio in Music</vt:lpstr>
      <vt:lpstr>Golden Ratio in Music </vt:lpstr>
      <vt:lpstr>Some cool other stuff that I don’t completely understand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in Music</dc:title>
  <dc:creator>SUCK SPONGE</dc:creator>
  <cp:lastModifiedBy>SUCK SPONGE</cp:lastModifiedBy>
  <cp:revision>8</cp:revision>
  <dcterms:created xsi:type="dcterms:W3CDTF">2015-02-05T05:56:08Z</dcterms:created>
  <dcterms:modified xsi:type="dcterms:W3CDTF">2015-02-05T07:44:24Z</dcterms:modified>
</cp:coreProperties>
</file>