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D0EAC14-8477-4676-A5ED-CE5837F9DC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D37154E-507B-4C81-BB15-1CD1F3D5B82A}" type="datetimeFigureOut">
              <a:rPr lang="en-US" smtClean="0"/>
              <a:pPr/>
              <a:t>10/16/2014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Thale’s</a:t>
            </a:r>
            <a:r>
              <a:rPr lang="en-US" dirty="0" smtClean="0"/>
              <a:t> intercept theorem</a:t>
            </a:r>
            <a:endParaRPr lang="en-US" dirty="0"/>
          </a:p>
        </p:txBody>
      </p:sp>
      <p:pic>
        <p:nvPicPr>
          <p:cNvPr id="9" name="Picture 4" descr="http://www.storyofmathematics.com/images2/thales_theorem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95400"/>
            <a:ext cx="6019800" cy="506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589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Thale’s</a:t>
            </a:r>
            <a:r>
              <a:rPr lang="en-US" dirty="0" smtClean="0"/>
              <a:t> Intercept Theorem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Thale’s</a:t>
            </a:r>
            <a:r>
              <a:rPr lang="en-US" sz="3200" dirty="0" smtClean="0"/>
              <a:t> intercept theorem states that if two intersecting lines are intercepted by a pair of parallel lines, then you may find the ratios of the various line segments created using this equation: A/B = C/D</a:t>
            </a:r>
          </a:p>
          <a:p>
            <a:r>
              <a:rPr lang="en-US" sz="3200" dirty="0" smtClean="0"/>
              <a:t>This theorem was created by Thales of Miletus, a pre-Socratic (before Socrates) mathematician and philosopher.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72146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In different problems the intersections will be drawn differently. Sometimes, you will have the intersecting lines meet and make a point that you must include in your equation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1131887"/>
          </a:xfrm>
        </p:spPr>
        <p:txBody>
          <a:bodyPr>
            <a:normAutofit/>
          </a:bodyPr>
          <a:lstStyle/>
          <a:p>
            <a:r>
              <a:rPr lang="en-US" dirty="0" smtClean="0"/>
              <a:t>Here, because point s is marked, you would write the equation like this: SA/AB = SC/CD</a:t>
            </a:r>
            <a:endParaRPr lang="en-US" dirty="0"/>
          </a:p>
        </p:txBody>
      </p:sp>
      <p:pic>
        <p:nvPicPr>
          <p:cNvPr id="2050" name="Picture 2" descr="http://www.mathematrix.de/wp-content/uploads/intersect-theorem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57200" y="2904621"/>
            <a:ext cx="3657600" cy="2491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Here, you have no point created by the intersecting lines.</a:t>
            </a:r>
            <a:endParaRPr lang="en-US" dirty="0"/>
          </a:p>
        </p:txBody>
      </p:sp>
      <p:pic>
        <p:nvPicPr>
          <p:cNvPr id="2052" name="Picture 4" descr="http://upload.wikimedia.org/wikipedia/commons/c/cc/Thales_theorem_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362200"/>
            <a:ext cx="3810000" cy="375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1363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>
          <a:xfrm>
            <a:off x="457200" y="5486400"/>
            <a:ext cx="7772401" cy="1371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Let’s say here, we are given the values, AD=5, DB=6, and AE=5. You would then plug those numbers into the equation like so: 5/6 = 5/EC. Next, you cross multiply your numbers and end up with 5EC = 30. Then you divide 30 by 5 and you are left with your EC value of 6. These are the steps to using </a:t>
            </a:r>
            <a:r>
              <a:rPr lang="en-US" sz="1800" dirty="0" err="1" smtClean="0"/>
              <a:t>Thale’s</a:t>
            </a:r>
            <a:r>
              <a:rPr lang="en-US" sz="1800" dirty="0" smtClean="0"/>
              <a:t> intercept theorem.</a:t>
            </a:r>
            <a:endParaRPr lang="en-US" sz="1800" dirty="0"/>
          </a:p>
        </p:txBody>
      </p:sp>
      <p:pic>
        <p:nvPicPr>
          <p:cNvPr id="3074" name="Picture 2" descr="http://upload.wikimedia.org/wikipedia/commons/d/d5/Thales_theorem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5553075" cy="547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81000" y="196334"/>
            <a:ext cx="2286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do I use </a:t>
            </a:r>
            <a:r>
              <a:rPr lang="en-US" sz="2800" dirty="0" err="1" smtClean="0"/>
              <a:t>Thale’s</a:t>
            </a:r>
            <a:r>
              <a:rPr lang="en-US" sz="2800" dirty="0" smtClean="0"/>
              <a:t> theorem?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00449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284</TotalTime>
  <Words>205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Thale’s intercept theorem</vt:lpstr>
      <vt:lpstr>Thale’s Intercept Theorem</vt:lpstr>
      <vt:lpstr>In different problems the intersections will be drawn differently. Sometimes, you will have the intersecting lines meet and make a point that you must include in your equation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Osha Fiuty</dc:creator>
  <cp:lastModifiedBy>Hat</cp:lastModifiedBy>
  <cp:revision>3</cp:revision>
  <dcterms:created xsi:type="dcterms:W3CDTF">2014-10-16T14:49:35Z</dcterms:created>
  <dcterms:modified xsi:type="dcterms:W3CDTF">2014-10-16T19:49:34Z</dcterms:modified>
</cp:coreProperties>
</file>