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5AAA5-71EF-40E8-8BB1-556554F8E050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37C6222-C79F-4A39-9B63-41F35277AB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5AAA5-71EF-40E8-8BB1-556554F8E050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C6222-C79F-4A39-9B63-41F35277AB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5AAA5-71EF-40E8-8BB1-556554F8E050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C6222-C79F-4A39-9B63-41F35277AB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5F5AAA5-71EF-40E8-8BB1-556554F8E050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37C6222-C79F-4A39-9B63-41F35277AB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5AAA5-71EF-40E8-8BB1-556554F8E050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37C6222-C79F-4A39-9B63-41F35277AB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E5F5AAA5-71EF-40E8-8BB1-556554F8E050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37C6222-C79F-4A39-9B63-41F35277AB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E5F5AAA5-71EF-40E8-8BB1-556554F8E050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D37C6222-C79F-4A39-9B63-41F35277AB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5AAA5-71EF-40E8-8BB1-556554F8E050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37C6222-C79F-4A39-9B63-41F35277AB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5AAA5-71EF-40E8-8BB1-556554F8E050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37C6222-C79F-4A39-9B63-41F35277AB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E5F5AAA5-71EF-40E8-8BB1-556554F8E050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37C6222-C79F-4A39-9B63-41F35277AB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5F5AAA5-71EF-40E8-8BB1-556554F8E050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37C6222-C79F-4A39-9B63-41F35277AB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E5F5AAA5-71EF-40E8-8BB1-556554F8E050}" type="datetimeFigureOut">
              <a:rPr lang="en-US" smtClean="0"/>
              <a:pPr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D37C6222-C79F-4A39-9B63-41F35277AB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Stormy Sgrillo, Dominique Arellanes, and Emmaleigh Rivera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Planet Benson 2" panose="02000503000000020004" pitchFamily="2" charset="0"/>
              </a:rPr>
              <a:t>Triangle Types  </a:t>
            </a:r>
            <a:endParaRPr lang="en-US" dirty="0">
              <a:latin typeface="Planet Benson 2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401816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8562974" cy="4724400"/>
          </a:xfrm>
        </p:spPr>
        <p:txBody>
          <a:bodyPr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dirty="0">
                <a:latin typeface="Arial Hebrew"/>
                <a:cs typeface="Arial Hebrew"/>
              </a:rPr>
              <a:t> </a:t>
            </a:r>
            <a:r>
              <a:rPr lang="en-US" sz="3000" dirty="0" smtClean="0">
                <a:latin typeface="Arial Hebrew"/>
                <a:cs typeface="Arial Hebrew"/>
              </a:rPr>
              <a:t>Triangle with two equal sides and two equal angles</a:t>
            </a:r>
            <a:r>
              <a:rPr lang="en-US" sz="3000" dirty="0" smtClean="0">
                <a:latin typeface="Blue Highway Linocut" pitchFamily="2" charset="0"/>
              </a:rPr>
              <a:t>.</a:t>
            </a:r>
            <a:endParaRPr lang="en-US" sz="3000" dirty="0">
              <a:latin typeface="Blue Highway Linocut" pitchFamily="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Planet Benson 2" panose="02000503000000020004" pitchFamily="2" charset="0"/>
              </a:rPr>
              <a:t>Isosceles Triangle</a:t>
            </a:r>
            <a:endParaRPr lang="en-US" dirty="0">
              <a:latin typeface="Planet Benson 2" panose="02000503000000020004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200400"/>
            <a:ext cx="2514600" cy="3415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5465265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8410574" cy="4724400"/>
          </a:xfrm>
        </p:spPr>
        <p:txBody>
          <a:bodyPr>
            <a:norm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 Hebrew"/>
                <a:cs typeface="Arial Hebrew"/>
              </a:rPr>
              <a:t> Triangle with no equal sides or angles.</a:t>
            </a:r>
            <a:endParaRPr lang="en-US" sz="3000" dirty="0">
              <a:latin typeface="Arial Hebrew"/>
              <a:cs typeface="Arial Hebrew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Planet Benson 2" panose="02000503000000020004" pitchFamily="2" charset="0"/>
              </a:rPr>
              <a:t>Scalene Triangle</a:t>
            </a:r>
            <a:endParaRPr lang="en-US" dirty="0">
              <a:latin typeface="Planet Benson 2" panose="02000503000000020004" pitchFamily="2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819400"/>
            <a:ext cx="4140459" cy="2318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952759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8410574" cy="4724400"/>
          </a:xfrm>
        </p:spPr>
        <p:txBody>
          <a:bodyPr>
            <a:norm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Arial Hebrew"/>
                <a:cs typeface="Arial Hebrew"/>
              </a:rPr>
              <a:t> Triangle with three equal sides and three equal angles that always measure 60 degrees.</a:t>
            </a:r>
            <a:endParaRPr lang="en-US" sz="3000" dirty="0">
              <a:latin typeface="Arial Hebrew"/>
              <a:cs typeface="Arial Hebrew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Planet Benson 2" panose="02000503000000020004" pitchFamily="2" charset="0"/>
              </a:rPr>
              <a:t>Equilateral Triangle</a:t>
            </a:r>
            <a:endParaRPr lang="en-US" dirty="0">
              <a:latin typeface="Planet Benson 2" panose="02000503000000020004" pitchFamily="2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352800"/>
            <a:ext cx="3352800" cy="3026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1535630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8334374" cy="4724400"/>
          </a:xfrm>
        </p:spPr>
        <p:txBody>
          <a:bodyPr>
            <a:normAutofit/>
          </a:bodyPr>
          <a:lstStyle/>
          <a:p>
            <a:pPr algn="ctr"/>
            <a:r>
              <a:rPr lang="en-US" sz="3000" dirty="0" smtClean="0">
                <a:latin typeface="Arial Hebrew"/>
                <a:cs typeface="Arial Hebrew"/>
              </a:rPr>
              <a:t>All angles are less than 90 degrees.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Acute Triangle</a:t>
            </a:r>
            <a:endParaRPr lang="en-US" dirty="0"/>
          </a:p>
        </p:txBody>
      </p:sp>
      <p:pic>
        <p:nvPicPr>
          <p:cNvPr id="4" name="Picture 3" descr="Screen Shot 2014-10-14 at 10.41.2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62200" y="2667000"/>
            <a:ext cx="4495800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8257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81000" y="1524000"/>
            <a:ext cx="8305800" cy="4800600"/>
          </a:xfrm>
        </p:spPr>
        <p:txBody>
          <a:bodyPr>
            <a:normAutofit/>
          </a:bodyPr>
          <a:lstStyle/>
          <a:p>
            <a:pPr marL="457200" indent="-457200" algn="ctr">
              <a:buFont typeface="Arial"/>
              <a:buChar char="•"/>
            </a:pPr>
            <a:r>
              <a:rPr lang="en-US" sz="3000" dirty="0" smtClean="0">
                <a:latin typeface="Arial Hebrew"/>
                <a:cs typeface="Arial Hebrew"/>
              </a:rPr>
              <a:t>A triangle in which one angle is a right angle.</a:t>
            </a:r>
          </a:p>
          <a:p>
            <a:pPr marL="457200" indent="-457200">
              <a:buFont typeface="Arial"/>
              <a:buChar char="•"/>
            </a:pPr>
            <a:endParaRPr lang="en-US" sz="3000" dirty="0" smtClean="0">
              <a:latin typeface="Arial Hebrew"/>
              <a:cs typeface="Arial Hebrew"/>
            </a:endParaRPr>
          </a:p>
          <a:p>
            <a:pPr marL="457200" indent="-457200">
              <a:buFont typeface="Arial"/>
              <a:buChar char="•"/>
            </a:pPr>
            <a:endParaRPr lang="en-US" sz="3000" dirty="0" smtClean="0">
              <a:latin typeface="Arial Hebrew"/>
              <a:cs typeface="Arial Hebrew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Planet Benson 2" panose="02000503000000020004" pitchFamily="2" charset="0"/>
              </a:rPr>
              <a:t>Right Triangle </a:t>
            </a:r>
            <a:endParaRPr lang="en-US" dirty="0">
              <a:latin typeface="Planet Benson 2" panose="02000503000000020004" pitchFamily="2" charset="0"/>
            </a:endParaRPr>
          </a:p>
        </p:txBody>
      </p:sp>
      <p:pic>
        <p:nvPicPr>
          <p:cNvPr id="4" name="Picture 3" descr="Screen Shot 2014-10-14 at 10.35.4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4600" y="2590800"/>
            <a:ext cx="3810000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585383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8410574" cy="4724400"/>
          </a:xfrm>
        </p:spPr>
        <p:txBody>
          <a:bodyPr>
            <a:normAutofit/>
          </a:bodyPr>
          <a:lstStyle/>
          <a:p>
            <a:pPr algn="ctr"/>
            <a:r>
              <a:rPr lang="en-US" sz="3000" dirty="0" smtClean="0">
                <a:latin typeface="Arial Hebrew"/>
                <a:cs typeface="Arial Hebrew"/>
              </a:rPr>
              <a:t>A triangle where an indicated angle is larger than 90 degrees but less than 180 degrees.</a:t>
            </a:r>
          </a:p>
          <a:p>
            <a:pPr algn="ctr"/>
            <a:endParaRPr lang="en-US" sz="3000" dirty="0">
              <a:latin typeface="Arial Hebrew"/>
              <a:cs typeface="Arial Hebrew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Obtuse Triangle</a:t>
            </a:r>
            <a:endParaRPr lang="en-US" dirty="0"/>
          </a:p>
        </p:txBody>
      </p:sp>
      <p:pic>
        <p:nvPicPr>
          <p:cNvPr id="4" name="Picture 3" descr="Screen Shot 2014-10-14 at 10.38.22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90800" y="3352800"/>
            <a:ext cx="41148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79773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TC101790491[[fn=Mylar]]</Template>
  <TotalTime>38</TotalTime>
  <Words>97</Words>
  <Application>Microsoft Macintosh PowerPoint</Application>
  <PresentationFormat>On-screen Show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Mylar</vt:lpstr>
      <vt:lpstr>Triangle Types  </vt:lpstr>
      <vt:lpstr>Isosceles Triangle</vt:lpstr>
      <vt:lpstr>Scalene Triangle</vt:lpstr>
      <vt:lpstr>Equilateral Triangle</vt:lpstr>
      <vt:lpstr>Acute Triangle</vt:lpstr>
      <vt:lpstr>Right Triangle </vt:lpstr>
      <vt:lpstr>Obtuse Triangle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Triangle Types</dc:title>
  <dc:creator>TMP USER803</dc:creator>
  <cp:lastModifiedBy>Hat</cp:lastModifiedBy>
  <cp:revision>7</cp:revision>
  <dcterms:created xsi:type="dcterms:W3CDTF">2014-10-08T16:28:21Z</dcterms:created>
  <dcterms:modified xsi:type="dcterms:W3CDTF">2014-10-16T15:38:51Z</dcterms:modified>
</cp:coreProperties>
</file>